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50B00-5897-4B9B-8CDB-9EE43F16418C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E579D-2516-4531-851D-37666B1F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09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E579D-2516-4531-851D-37666B1F12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42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E579D-2516-4531-851D-37666B1F12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21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E579D-2516-4531-851D-37666B1F12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9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E579D-2516-4531-851D-37666B1F12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48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E579D-2516-4531-851D-37666B1F12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73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E579D-2516-4531-851D-37666B1F12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66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E579D-2516-4531-851D-37666B1F12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39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E579D-2516-4531-851D-37666B1F12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83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306840-40AA-434A-9FD5-144CA3B9D6AC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B4B796-E726-4436-BFF6-9BCBDD678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06840-40AA-434A-9FD5-144CA3B9D6AC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4B796-E726-4436-BFF6-9BCBDD678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06840-40AA-434A-9FD5-144CA3B9D6AC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4B796-E726-4436-BFF6-9BCBDD678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06840-40AA-434A-9FD5-144CA3B9D6AC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4B796-E726-4436-BFF6-9BCBDD6789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06840-40AA-434A-9FD5-144CA3B9D6AC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4B796-E726-4436-BFF6-9BCBDD6789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06840-40AA-434A-9FD5-144CA3B9D6AC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4B796-E726-4436-BFF6-9BCBDD6789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06840-40AA-434A-9FD5-144CA3B9D6AC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4B796-E726-4436-BFF6-9BCBDD678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06840-40AA-434A-9FD5-144CA3B9D6AC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4B796-E726-4436-BFF6-9BCBDD6789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06840-40AA-434A-9FD5-144CA3B9D6AC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4B796-E726-4436-BFF6-9BCBDD678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4306840-40AA-434A-9FD5-144CA3B9D6AC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4B796-E726-4436-BFF6-9BCBDD678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306840-40AA-434A-9FD5-144CA3B9D6AC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B4B796-E726-4436-BFF6-9BCBDD6789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306840-40AA-434A-9FD5-144CA3B9D6AC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B4B796-E726-4436-BFF6-9BCBDD678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Pihak</a:t>
            </a:r>
            <a:r>
              <a:rPr lang="en-US" dirty="0" smtClean="0"/>
              <a:t> –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saji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–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pihak-pihak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1 –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saji</a:t>
            </a:r>
            <a:r>
              <a:rPr lang="en-US" dirty="0" smtClean="0"/>
              <a:t> material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–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, auditor </a:t>
            </a:r>
            <a:r>
              <a:rPr lang="en-US" dirty="0" err="1" smtClean="0"/>
              <a:t>menanggapi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auditor.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2 – </a:t>
            </a:r>
            <a:r>
              <a:rPr lang="en-US" dirty="0" err="1" smtClean="0"/>
              <a:t>Menanggapi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audit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audit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–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3 –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Pihak terkait tidak independen satu dengan yang lain, oleh karena itu risiko terjadinya salah saji yang material melalui transaksi hubungan istimewa umumnya lebih tinggi dibandingkan dengan transaksi di antara pihak-pihak yang bebas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Tinjauan umum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07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9450" y="1916832"/>
            <a:ext cx="8229600" cy="4525963"/>
          </a:xfrm>
        </p:spPr>
        <p:txBody>
          <a:bodyPr/>
          <a:lstStyle/>
          <a:p>
            <a:pPr marL="109728" indent="0">
              <a:lnSpc>
                <a:spcPct val="150000"/>
              </a:lnSpc>
              <a:buNone/>
            </a:pPr>
            <a:r>
              <a:rPr lang="id-ID" dirty="0" smtClean="0"/>
              <a:t>	Dalam entitas yang lebih kecil, prosedur ini tidak terlalu canggih dan bersifat informal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id-ID" dirty="0" smtClean="0"/>
              <a:t>Karena pihak-pihak yang terkait tidak independen satu terhadap yang lain,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/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54204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Auditor tetap memperoleh pemahaman yang cukup tentang hubungan dan dan transaksi pihak-pihak terkait agar dapat menyimpulkan apakah laporan keuangan sepanjang dipengaruhi hubungan dan transaksi pihak-pihak terkait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17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Menyaajikan secara layak (dalam hal kerangka laporan keuangan penyajian yang layak)</a:t>
            </a:r>
          </a:p>
          <a:p>
            <a:r>
              <a:rPr lang="id-ID" dirty="0" smtClean="0"/>
              <a:t>Tidak menyesatkan (kerangka pelaporan keuangan)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Adapaun pihak-pihak terkait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89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110</Words>
  <Application>Microsoft Office PowerPoint</Application>
  <PresentationFormat>On-screen Show (4:3)</PresentationFormat>
  <Paragraphs>23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Pihak – Pihak Terkait</vt:lpstr>
      <vt:lpstr>Tahap 1 – penilaian Risiko</vt:lpstr>
      <vt:lpstr>Tahap 2 – Menanggapi Risiko</vt:lpstr>
      <vt:lpstr>Tahap 3 – Pelaporan </vt:lpstr>
      <vt:lpstr>Tinjauan umum</vt:lpstr>
      <vt:lpstr>PowerPoint Presentation</vt:lpstr>
      <vt:lpstr>PowerPoint Presentation</vt:lpstr>
      <vt:lpstr>Adapaun pihak-pihak terkait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Pihak – Pihak Terkait</dc:title>
  <dc:creator>ayniel</dc:creator>
  <cp:lastModifiedBy>liska</cp:lastModifiedBy>
  <cp:revision>8</cp:revision>
  <dcterms:created xsi:type="dcterms:W3CDTF">2013-12-30T09:11:42Z</dcterms:created>
  <dcterms:modified xsi:type="dcterms:W3CDTF">2014-01-10T08:54:29Z</dcterms:modified>
</cp:coreProperties>
</file>